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sldIdLst>
    <p:sldId id="256" r:id="rId2"/>
    <p:sldId id="292" r:id="rId3"/>
    <p:sldId id="291" r:id="rId4"/>
    <p:sldId id="281" r:id="rId5"/>
    <p:sldId id="282" r:id="rId6"/>
    <p:sldId id="274" r:id="rId7"/>
    <p:sldId id="257" r:id="rId8"/>
    <p:sldId id="258" r:id="rId9"/>
    <p:sldId id="275" r:id="rId10"/>
    <p:sldId id="259" r:id="rId11"/>
    <p:sldId id="262" r:id="rId12"/>
    <p:sldId id="264" r:id="rId13"/>
    <p:sldId id="266" r:id="rId14"/>
    <p:sldId id="276" r:id="rId15"/>
    <p:sldId id="277" r:id="rId16"/>
    <p:sldId id="265" r:id="rId17"/>
    <p:sldId id="269" r:id="rId18"/>
    <p:sldId id="288" r:id="rId19"/>
    <p:sldId id="284" r:id="rId20"/>
    <p:sldId id="283" r:id="rId21"/>
    <p:sldId id="263" r:id="rId22"/>
    <p:sldId id="261" r:id="rId23"/>
    <p:sldId id="271" r:id="rId24"/>
    <p:sldId id="278" r:id="rId25"/>
    <p:sldId id="270" r:id="rId26"/>
    <p:sldId id="287" r:id="rId27"/>
    <p:sldId id="272" r:id="rId28"/>
    <p:sldId id="267" r:id="rId29"/>
    <p:sldId id="285" r:id="rId30"/>
    <p:sldId id="290" r:id="rId31"/>
    <p:sldId id="289" r:id="rId32"/>
    <p:sldId id="279" r:id="rId33"/>
    <p:sldId id="286" r:id="rId34"/>
    <p:sldId id="280" r:id="rId35"/>
    <p:sldId id="29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34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4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339B-1CF2-4E56-8BF1-EE75EDFBE92D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D09CD-05D7-4F4E-9BC5-CB0A99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93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339B-1CF2-4E56-8BF1-EE75EDFBE92D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D09CD-05D7-4F4E-9BC5-CB0A99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89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339B-1CF2-4E56-8BF1-EE75EDFBE92D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D09CD-05D7-4F4E-9BC5-CB0A99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15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339B-1CF2-4E56-8BF1-EE75EDFBE92D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D09CD-05D7-4F4E-9BC5-CB0A99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59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339B-1CF2-4E56-8BF1-EE75EDFBE92D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D09CD-05D7-4F4E-9BC5-CB0A99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56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339B-1CF2-4E56-8BF1-EE75EDFBE92D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D09CD-05D7-4F4E-9BC5-CB0A99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68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339B-1CF2-4E56-8BF1-EE75EDFBE92D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D09CD-05D7-4F4E-9BC5-CB0A99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606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339B-1CF2-4E56-8BF1-EE75EDFBE92D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D09CD-05D7-4F4E-9BC5-CB0A99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89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339B-1CF2-4E56-8BF1-EE75EDFBE92D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D09CD-05D7-4F4E-9BC5-CB0A99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941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339B-1CF2-4E56-8BF1-EE75EDFBE92D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D09CD-05D7-4F4E-9BC5-CB0A99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83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339B-1CF2-4E56-8BF1-EE75EDFBE92D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4D09CD-05D7-4F4E-9BC5-CB0A99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5339B-1CF2-4E56-8BF1-EE75EDFBE92D}" type="datetimeFigureOut">
              <a:rPr lang="en-US" smtClean="0"/>
              <a:t>9/19/2016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D09CD-05D7-4F4E-9BC5-CB0A9989A1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81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Hardware Hacking 101</a:t>
            </a:r>
            <a:br>
              <a:rPr lang="en-US" dirty="0"/>
            </a:br>
            <a:r>
              <a:rPr lang="en-US" sz="4800" dirty="0">
                <a:solidFill>
                  <a:srgbClr val="FF0000"/>
                </a:solidFill>
              </a:rPr>
              <a:t>Finding Entry Point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Jeong Wook Oh</a:t>
            </a:r>
          </a:p>
          <a:p>
            <a:r>
              <a:rPr lang="en-US" b="1" dirty="0">
                <a:solidFill>
                  <a:srgbClr val="00B050"/>
                </a:solidFill>
              </a:rPr>
              <a:t>oh.jeongwook@gmail.com</a:t>
            </a:r>
          </a:p>
        </p:txBody>
      </p:sp>
    </p:spTree>
    <p:extLst>
      <p:ext uri="{BB962C8B-B14F-4D97-AF65-F5344CB8AC3E}">
        <p14:creationId xmlns:p14="http://schemas.microsoft.com/office/powerpoint/2010/main" val="1501636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Pins exposed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812" y="2495550"/>
            <a:ext cx="30003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1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pins and connection points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900" y="1690688"/>
            <a:ext cx="6172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4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spec documents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108" y="1690688"/>
            <a:ext cx="5909783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59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 layout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047" y="1871093"/>
            <a:ext cx="5575905" cy="49137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051499"/>
            <a:ext cx="4868417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93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Microscope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1742" y="1675864"/>
            <a:ext cx="4788516" cy="518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64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Increased performance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090058" y="2641598"/>
            <a:ext cx="3581400" cy="2686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788490" y="2634454"/>
            <a:ext cx="3524250" cy="26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92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connection points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226" y="1816100"/>
            <a:ext cx="429754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01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choice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61243" y="2249290"/>
            <a:ext cx="4468813" cy="3351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832798" y="2249289"/>
            <a:ext cx="4468814" cy="335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05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ground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64857" y="2298475"/>
            <a:ext cx="4862286" cy="364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14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solder iron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8941" y="1690688"/>
            <a:ext cx="6233432" cy="40908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050406" cy="475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80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Vulnerabilities</a:t>
            </a:r>
          </a:p>
          <a:p>
            <a:r>
              <a:rPr lang="en-US" dirty="0"/>
              <a:t>Forensic Analysis</a:t>
            </a:r>
          </a:p>
          <a:p>
            <a:r>
              <a:rPr lang="en-US" dirty="0" err="1"/>
              <a:t>Modding</a:t>
            </a:r>
            <a:endParaRPr lang="en-US" dirty="0"/>
          </a:p>
          <a:p>
            <a:r>
              <a:rPr lang="en-US" dirty="0"/>
              <a:t>Just for fun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19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solder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7747" y="1690688"/>
            <a:ext cx="5036505" cy="470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42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Soldering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075" y="1690688"/>
            <a:ext cx="5911850" cy="443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97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Soldering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468" y="2024062"/>
            <a:ext cx="5453063" cy="386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29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Soldering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778" y="1690688"/>
            <a:ext cx="4094443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692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Soldering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10314" y="2312109"/>
            <a:ext cx="4971371" cy="372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68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USB-to-TTL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5639" y="1690688"/>
            <a:ext cx="5098161" cy="2864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90688"/>
            <a:ext cx="4876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08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USB-to-TTL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1332" y="1690688"/>
            <a:ext cx="2849336" cy="506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82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SEGGER J-Link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90625" y="2283619"/>
            <a:ext cx="4743450" cy="3557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350794" y="2312194"/>
            <a:ext cx="4667250" cy="35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34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Dump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38550" y="2305051"/>
            <a:ext cx="49149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57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Adapter</a:t>
            </a:r>
          </a:p>
        </p:txBody>
      </p:sp>
      <p:pic>
        <p:nvPicPr>
          <p:cNvPr id="1026" name="Picture 2" descr="https://pbs.twimg.com/media/Ci_O8ylWEAAwqD8.jpg:lar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2720295"/>
            <a:ext cx="3612967" cy="225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542" y="1817008"/>
            <a:ext cx="69246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9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Entry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UART</a:t>
            </a:r>
          </a:p>
          <a:p>
            <a:r>
              <a:rPr lang="en-US" dirty="0"/>
              <a:t>JTAG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Bus?</a:t>
            </a:r>
          </a:p>
        </p:txBody>
      </p:sp>
    </p:spTree>
    <p:extLst>
      <p:ext uri="{BB962C8B-B14F-4D97-AF65-F5344CB8AC3E}">
        <p14:creationId xmlns:p14="http://schemas.microsoft.com/office/powerpoint/2010/main" val="3083470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 pirate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557757" y="2325249"/>
            <a:ext cx="5076485" cy="38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1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Dumping Flash memory with SPI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1257" y="1690688"/>
            <a:ext cx="6589486" cy="494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7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6850" y="1690688"/>
            <a:ext cx="671830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78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analyzer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218" y="1707306"/>
            <a:ext cx="6913563" cy="515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66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HackRF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2019" y="1690688"/>
            <a:ext cx="2747962" cy="488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75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하드웨어 해킹 </a:t>
            </a:r>
            <a:r>
              <a:rPr lang="en-US" altLang="ko-KR" dirty="0"/>
              <a:t>– </a:t>
            </a:r>
            <a:r>
              <a:rPr lang="ko-KR" altLang="en-US" dirty="0"/>
              <a:t>참 쉽죠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929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JTAGulator</a:t>
            </a:r>
            <a:r>
              <a:rPr lang="en-US" dirty="0"/>
              <a:t> – automation with finding entry point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46600" y="2303038"/>
            <a:ext cx="4898798" cy="367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4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JTAGulator</a:t>
            </a:r>
            <a:r>
              <a:rPr lang="en-US" dirty="0"/>
              <a:t> - works sometimes?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09998" y="2262188"/>
            <a:ext cx="4572003" cy="34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2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JTAGulator</a:t>
            </a:r>
            <a:r>
              <a:rPr lang="en-US" dirty="0"/>
              <a:t> - usually fails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43350" y="1856740"/>
            <a:ext cx="4305300" cy="4363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231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63" y="1690688"/>
            <a:ext cx="4317873" cy="429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2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Desoldering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8444" y="1690688"/>
            <a:ext cx="4135112" cy="44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1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Cheap hot air blower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895" y="1690688"/>
            <a:ext cx="2818209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1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114</Words>
  <Application>Microsoft Office PowerPoint</Application>
  <PresentationFormat>Widescreen</PresentationFormat>
  <Paragraphs>46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맑은 고딕</vt:lpstr>
      <vt:lpstr>Arial</vt:lpstr>
      <vt:lpstr>Calibri</vt:lpstr>
      <vt:lpstr>Calibri Light</vt:lpstr>
      <vt:lpstr>Office Theme</vt:lpstr>
      <vt:lpstr>Hardware Hacking 101 Finding Entry Point</vt:lpstr>
      <vt:lpstr>Objectives</vt:lpstr>
      <vt:lpstr>Entry Point</vt:lpstr>
      <vt:lpstr>JTAGulator – automation with finding entry point</vt:lpstr>
      <vt:lpstr>JTAGulator - works sometimes?</vt:lpstr>
      <vt:lpstr>JTAGulator - usually fails</vt:lpstr>
      <vt:lpstr>CPU</vt:lpstr>
      <vt:lpstr>Desoldering</vt:lpstr>
      <vt:lpstr>Cheap hot air blower</vt:lpstr>
      <vt:lpstr>Pins exposed</vt:lpstr>
      <vt:lpstr>Finding pins and connection points</vt:lpstr>
      <vt:lpstr>Finding spec documents</vt:lpstr>
      <vt:lpstr>Pin layout</vt:lpstr>
      <vt:lpstr>Microscope</vt:lpstr>
      <vt:lpstr>Increased performance</vt:lpstr>
      <vt:lpstr>Possible connection points</vt:lpstr>
      <vt:lpstr>Tools of choice</vt:lpstr>
      <vt:lpstr>Finding ground</vt:lpstr>
      <vt:lpstr>Good solder iron</vt:lpstr>
      <vt:lpstr>Good solder</vt:lpstr>
      <vt:lpstr>Soldering example</vt:lpstr>
      <vt:lpstr>Soldering example</vt:lpstr>
      <vt:lpstr>Soldering example</vt:lpstr>
      <vt:lpstr>Soldering example</vt:lpstr>
      <vt:lpstr>USB-to-TTL</vt:lpstr>
      <vt:lpstr>USB-to-TTL</vt:lpstr>
      <vt:lpstr>SEGGER J-Link</vt:lpstr>
      <vt:lpstr>NAND Dump</vt:lpstr>
      <vt:lpstr>NAND Adapter</vt:lpstr>
      <vt:lpstr>Bus pirate</vt:lpstr>
      <vt:lpstr>Dumping Flash memory with SPI interface</vt:lpstr>
      <vt:lpstr>Oscillator</vt:lpstr>
      <vt:lpstr>Logic analyzer</vt:lpstr>
      <vt:lpstr>HackRF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2016-09-19T17:01:36Z</dcterms:created>
  <dcterms:modified xsi:type="dcterms:W3CDTF">2016-09-19T17:03:58Z</dcterms:modified>
</cp:coreProperties>
</file>